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6" d="100"/>
          <a:sy n="36" d="100"/>
        </p:scale>
        <p:origin x="2586" y="90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nl-NL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Neem de natuur mee naar huis in je herinneringen of op je camera, niet in je bagage!</a:t>
            </a:r>
            <a:endParaRPr lang="fr-FR" sz="44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HOUD DE NATUUR GEZOND,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nl-NL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neem geen planten mee naar huis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7A4B78E-D1E8-447B-B27A-8C4376B3428F}"/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33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2025-04-25T14:30:39Z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